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259AE-2A5D-46D6-83E6-4CB508A7D44C}" type="datetimeFigureOut">
              <a:rPr kumimoji="1" lang="ja-JP" altLang="en-US" smtClean="0"/>
              <a:pPr/>
              <a:t>18.7.23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B4D92-8230-47ED-9604-22A7D564AC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481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6181" y="2130430"/>
            <a:ext cx="7771639" cy="14699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361" y="3885632"/>
            <a:ext cx="6400800" cy="1753651"/>
          </a:xfrm>
        </p:spPr>
        <p:txBody>
          <a:bodyPr/>
          <a:lstStyle>
            <a:lvl1pPr marL="0" indent="0" algn="ctr">
              <a:buNone/>
              <a:defRPr/>
            </a:lvl1pPr>
            <a:lvl2pPr marL="441701" indent="0" algn="ctr">
              <a:buNone/>
              <a:defRPr/>
            </a:lvl2pPr>
            <a:lvl3pPr marL="883402" indent="0" algn="ctr">
              <a:buNone/>
              <a:defRPr/>
            </a:lvl3pPr>
            <a:lvl4pPr marL="1325103" indent="0" algn="ctr">
              <a:buNone/>
              <a:defRPr/>
            </a:lvl4pPr>
            <a:lvl5pPr marL="1766804" indent="0" algn="ctr">
              <a:buNone/>
              <a:defRPr/>
            </a:lvl5pPr>
            <a:lvl6pPr marL="2208505" indent="0" algn="ctr">
              <a:buNone/>
              <a:defRPr/>
            </a:lvl6pPr>
            <a:lvl7pPr marL="2650206" indent="0" algn="ctr">
              <a:buNone/>
              <a:defRPr/>
            </a:lvl7pPr>
            <a:lvl8pPr marL="3091906" indent="0" algn="ctr">
              <a:buNone/>
              <a:defRPr/>
            </a:lvl8pPr>
            <a:lvl9pPr marL="3533607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5C9D-825A-4B17-BC3C-E2C77BC8C45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045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A059-1B77-44A3-8597-66FBF63DC0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363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0541" y="274445"/>
            <a:ext cx="2057020" cy="585170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962" y="274445"/>
            <a:ext cx="6026519" cy="58517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0D5AB-BFC5-408A-AF79-EF744E255D0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82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4182C-BD42-4D24-B81D-ABA4CB6B806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37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696" y="4406610"/>
            <a:ext cx="7771639" cy="136291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696" y="2907247"/>
            <a:ext cx="7771639" cy="1499363"/>
          </a:xfrm>
        </p:spPr>
        <p:txBody>
          <a:bodyPr anchor="b"/>
          <a:lstStyle>
            <a:lvl1pPr marL="0" indent="0">
              <a:buNone/>
              <a:defRPr sz="1900"/>
            </a:lvl1pPr>
            <a:lvl2pPr marL="441701" indent="0">
              <a:buNone/>
              <a:defRPr sz="1700"/>
            </a:lvl2pPr>
            <a:lvl3pPr marL="883402" indent="0">
              <a:buNone/>
              <a:defRPr sz="1500"/>
            </a:lvl3pPr>
            <a:lvl4pPr marL="1325103" indent="0">
              <a:buNone/>
              <a:defRPr sz="1400"/>
            </a:lvl4pPr>
            <a:lvl5pPr marL="1766804" indent="0">
              <a:buNone/>
              <a:defRPr sz="1400"/>
            </a:lvl5pPr>
            <a:lvl6pPr marL="2208505" indent="0">
              <a:buNone/>
              <a:defRPr sz="1400"/>
            </a:lvl6pPr>
            <a:lvl7pPr marL="2650206" indent="0">
              <a:buNone/>
              <a:defRPr sz="1400"/>
            </a:lvl7pPr>
            <a:lvl8pPr marL="3091906" indent="0">
              <a:buNone/>
              <a:defRPr sz="1400"/>
            </a:lvl8pPr>
            <a:lvl9pPr marL="3533607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2196-1C61-4CCC-85AB-7E289A053A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9538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961" y="1600149"/>
            <a:ext cx="4041009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31" y="1600149"/>
            <a:ext cx="4042530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C6E4-A1E7-403B-8D48-D3F2D86825C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32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1" y="274445"/>
            <a:ext cx="8229600" cy="114274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961" y="1535026"/>
            <a:ext cx="4039487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961" y="2175396"/>
            <a:ext cx="4039487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1" y="1535026"/>
            <a:ext cx="4042530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1" y="2175396"/>
            <a:ext cx="4042530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861D-E694-4417-B14E-62A8D8DCEA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570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BB38-5868-4620-8E32-AF57BCE545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608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6D926-C2FE-4889-B2F3-D6B841868B7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532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2" y="272894"/>
            <a:ext cx="3007934" cy="116289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441" y="272894"/>
            <a:ext cx="5112120" cy="585325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962" y="1435792"/>
            <a:ext cx="3007934" cy="4690357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A08C-49EB-41CC-BFF3-5FAC39018E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937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5" y="4800445"/>
            <a:ext cx="5486400" cy="56749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5" y="612461"/>
            <a:ext cx="5486400" cy="4115110"/>
          </a:xfrm>
        </p:spPr>
        <p:txBody>
          <a:bodyPr/>
          <a:lstStyle>
            <a:lvl1pPr marL="0" indent="0">
              <a:buNone/>
              <a:defRPr sz="3100"/>
            </a:lvl1pPr>
            <a:lvl2pPr marL="441701" indent="0">
              <a:buNone/>
              <a:defRPr sz="2700"/>
            </a:lvl2pPr>
            <a:lvl3pPr marL="883402" indent="0">
              <a:buNone/>
              <a:defRPr sz="2300"/>
            </a:lvl3pPr>
            <a:lvl4pPr marL="1325103" indent="0">
              <a:buNone/>
              <a:defRPr sz="1900"/>
            </a:lvl4pPr>
            <a:lvl5pPr marL="1766804" indent="0">
              <a:buNone/>
              <a:defRPr sz="1900"/>
            </a:lvl5pPr>
            <a:lvl6pPr marL="2208505" indent="0">
              <a:buNone/>
              <a:defRPr sz="1900"/>
            </a:lvl6pPr>
            <a:lvl7pPr marL="2650206" indent="0">
              <a:buNone/>
              <a:defRPr sz="1900"/>
            </a:lvl7pPr>
            <a:lvl8pPr marL="3091906" indent="0">
              <a:buNone/>
              <a:defRPr sz="1900"/>
            </a:lvl8pPr>
            <a:lvl9pPr marL="3533607" indent="0">
              <a:buNone/>
              <a:defRPr sz="19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5" y="5367940"/>
            <a:ext cx="5486400" cy="804726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17A6-3DDB-4991-B623-FAD6D1B42C9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690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961" y="274445"/>
            <a:ext cx="8229600" cy="114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961" y="1600149"/>
            <a:ext cx="8229600" cy="452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962" y="6245540"/>
            <a:ext cx="2133093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l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088" y="6245540"/>
            <a:ext cx="2893825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defTabSz="864998">
              <a:defRPr sz="1400" b="0">
                <a:ea typeface="+mn-ea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7" y="6245540"/>
            <a:ext cx="2134614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r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79D4D-9F47-4DA9-B55F-C77CBF361537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41701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83402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25103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766804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23608" indent="-323608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00894" indent="-268395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ea typeface="+mn-ea"/>
        </a:defRPr>
      </a:lvl2pPr>
      <a:lvl3pPr marL="1081248" indent="-216250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513746" indent="-216250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1944711" indent="-216250" algn="l" defTabSz="864998" rtl="0" eaLnBrk="0" fontAlgn="base" hangingPunct="0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386412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6pPr>
      <a:lvl7pPr marL="2828113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7pPr>
      <a:lvl8pPr marL="3269814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8pPr>
      <a:lvl9pPr marL="3711515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701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02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103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804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505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2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9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607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rrowheads="1"/>
          </p:cNvSpPr>
          <p:nvPr/>
        </p:nvSpPr>
        <p:spPr bwMode="auto">
          <a:xfrm>
            <a:off x="148617" y="1570954"/>
            <a:ext cx="8887879" cy="2290093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 flipV="1">
            <a:off x="146741" y="4149080"/>
            <a:ext cx="8889729" cy="2160240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352980" y="4255515"/>
            <a:ext cx="5371148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送付物内容　：</a:t>
            </a:r>
            <a:endParaRPr lang="en-US" altLang="ja-JP" sz="1500" b="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323528" y="3247404"/>
            <a:ext cx="3600400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担当者名：　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336791" y="2636912"/>
            <a:ext cx="8442938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ご所属　：</a:t>
            </a:r>
            <a:endParaRPr lang="en-US" altLang="ja-JP" sz="1500" b="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7380625" y="6525344"/>
            <a:ext cx="1871895" cy="30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ea typeface="ＭＳ Ｐゴシック" pitchFamily="50" charset="-128"/>
              </a:rPr>
              <a:t>「荷物用宛名用紙」</a:t>
            </a:r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 flipH="1">
            <a:off x="7608844" y="5329535"/>
            <a:ext cx="1036117" cy="6527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332" tIns="44166" rIns="88332" bIns="44166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auto">
          <a:xfrm>
            <a:off x="8288296" y="5750421"/>
            <a:ext cx="432096" cy="44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ea typeface="ＭＳ Ｐゴシック" pitchFamily="50" charset="-128"/>
              </a:rPr>
              <a:t>個</a:t>
            </a:r>
          </a:p>
        </p:txBody>
      </p:sp>
      <p:sp>
        <p:nvSpPr>
          <p:cNvPr id="2061" name="AutoShape 21"/>
          <p:cNvSpPr>
            <a:spLocks noChangeArrowheads="1"/>
          </p:cNvSpPr>
          <p:nvPr/>
        </p:nvSpPr>
        <p:spPr bwMode="auto">
          <a:xfrm>
            <a:off x="7329773" y="5138820"/>
            <a:ext cx="1449956" cy="1054361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64" name="Line 29"/>
          <p:cNvSpPr>
            <a:spLocks noChangeShapeType="1"/>
          </p:cNvSpPr>
          <p:nvPr/>
        </p:nvSpPr>
        <p:spPr bwMode="auto">
          <a:xfrm>
            <a:off x="369074" y="2492896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7" name="Line 34"/>
          <p:cNvSpPr>
            <a:spLocks noChangeShapeType="1"/>
          </p:cNvSpPr>
          <p:nvPr/>
        </p:nvSpPr>
        <p:spPr bwMode="auto">
          <a:xfrm>
            <a:off x="362108" y="3032297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8" name="Line 35"/>
          <p:cNvSpPr>
            <a:spLocks noChangeShapeType="1"/>
          </p:cNvSpPr>
          <p:nvPr/>
        </p:nvSpPr>
        <p:spPr bwMode="auto">
          <a:xfrm>
            <a:off x="362108" y="3789040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9" name="Rectangle 37"/>
          <p:cNvSpPr>
            <a:spLocks noGrp="1" noChangeArrowheads="1"/>
          </p:cNvSpPr>
          <p:nvPr>
            <p:ph type="title"/>
          </p:nvPr>
        </p:nvSpPr>
        <p:spPr>
          <a:xfrm>
            <a:off x="256625" y="204934"/>
            <a:ext cx="8851879" cy="1166666"/>
          </a:xfrm>
          <a:noFill/>
        </p:spPr>
        <p:txBody>
          <a:bodyPr/>
          <a:lstStyle/>
          <a:p>
            <a:pPr algn="l" eaLnBrk="1" hangingPunct="1">
              <a:lnSpc>
                <a:spcPts val="3000"/>
              </a:lnSpc>
            </a:pPr>
            <a:r>
              <a:rPr lang="ja-JP" altLang="en-US" sz="1600" dirty="0">
                <a:ea typeface="HGS創英角ｺﾞｼｯｸUB" pitchFamily="50" charset="-128"/>
              </a:rPr>
              <a:t>　　　　　　　                                                </a:t>
            </a:r>
            <a:r>
              <a:rPr lang="ja-JP" altLang="en-US" sz="1600" dirty="0" smtClean="0">
                <a:ea typeface="HGS創英角ｺﾞｼｯｸUB" pitchFamily="50" charset="-128"/>
              </a:rPr>
              <a:t>        </a:t>
            </a:r>
            <a:r>
              <a:rPr lang="en-US" altLang="ja-JP" sz="1600" b="1" dirty="0" smtClean="0">
                <a:ea typeface="HGS創英角ｺﾞｼｯｸUB" pitchFamily="50" charset="-128"/>
              </a:rPr>
              <a:t>【</a:t>
            </a:r>
            <a:r>
              <a:rPr lang="en-US" altLang="ja-JP" sz="1600" b="1" dirty="0" smtClean="0"/>
              <a:t>2018</a:t>
            </a:r>
            <a:r>
              <a:rPr lang="ja-JP" altLang="en-US" sz="1600" b="1" dirty="0" smtClean="0"/>
              <a:t>年</a:t>
            </a:r>
            <a:r>
              <a:rPr lang="en-US" altLang="ja-JP" sz="1600" b="1" dirty="0"/>
              <a:t>8</a:t>
            </a:r>
            <a:r>
              <a:rPr lang="ja-JP" altLang="en-US" sz="1600" b="1" dirty="0"/>
              <a:t>月</a:t>
            </a:r>
            <a:r>
              <a:rPr lang="en-US" altLang="ja-JP" sz="1600" b="1" dirty="0" smtClean="0"/>
              <a:t>24</a:t>
            </a:r>
            <a:r>
              <a:rPr lang="en-US" altLang="en-US" sz="1600" b="1" dirty="0" smtClean="0"/>
              <a:t>日</a:t>
            </a:r>
            <a:r>
              <a:rPr lang="ja-JP" altLang="en-US" sz="1600" b="1" dirty="0"/>
              <a:t>（金）～</a:t>
            </a:r>
            <a:r>
              <a:rPr lang="en-US" altLang="ja-JP" sz="1600" b="1" dirty="0"/>
              <a:t>8</a:t>
            </a:r>
            <a:r>
              <a:rPr lang="ja-JP" altLang="en-US" sz="1600" b="1" dirty="0"/>
              <a:t>月</a:t>
            </a:r>
            <a:r>
              <a:rPr lang="en-US" altLang="ja-JP" sz="1600" b="1" dirty="0" smtClean="0"/>
              <a:t>26</a:t>
            </a:r>
            <a:r>
              <a:rPr lang="ja-JP" altLang="en-US" sz="1600" b="1" dirty="0" smtClean="0"/>
              <a:t>日</a:t>
            </a:r>
            <a:r>
              <a:rPr lang="ja-JP" altLang="en-US" sz="1600" b="1" dirty="0"/>
              <a:t>（日）</a:t>
            </a:r>
            <a:r>
              <a:rPr lang="en-US" altLang="ja-JP" sz="1600" b="1" dirty="0" err="1"/>
              <a:t>】</a:t>
            </a:r>
            <a:r>
              <a:rPr lang="en-US" altLang="ja-JP" sz="1600" dirty="0" smtClean="0">
                <a:ea typeface="HGS創英角ｺﾞｼｯｸUB" pitchFamily="50" charset="-128"/>
              </a:rPr>
              <a:t/>
            </a:r>
            <a:br>
              <a:rPr lang="en-US" altLang="ja-JP" sz="1600" dirty="0" smtClean="0">
                <a:ea typeface="HGS創英角ｺﾞｼｯｸUB" pitchFamily="50" charset="-128"/>
              </a:rPr>
            </a:br>
            <a:r>
              <a:rPr lang="ja-JP" altLang="en-US" sz="1400" b="1" dirty="0" smtClean="0"/>
              <a:t>山口湯田温泉 ホテルかめ福 「PETSS 2018 in 山口湯田温泉 荷受け係」あて</a:t>
            </a:r>
            <a:br>
              <a:rPr lang="ja-JP" altLang="en-US" sz="1400" b="1" dirty="0" smtClean="0"/>
            </a:br>
            <a:r>
              <a:rPr lang="ja-JP" altLang="en-US" sz="1600" b="1" dirty="0"/>
              <a:t>「　　</a:t>
            </a:r>
            <a:r>
              <a:rPr lang="ja-JP" altLang="en-US" sz="1600" b="1" dirty="0" smtClean="0"/>
              <a:t>　　　</a:t>
            </a:r>
            <a:r>
              <a:rPr lang="ja-JP" altLang="en-US" sz="1600" b="1" dirty="0"/>
              <a:t>　　　　　　　　　　</a:t>
            </a:r>
            <a:r>
              <a:rPr lang="ja-JP" altLang="en-US" sz="1600" b="1" dirty="0" smtClean="0"/>
              <a:t>　　　　</a:t>
            </a:r>
            <a:r>
              <a:rPr lang="ja-JP" altLang="en-US" sz="2000" b="1" dirty="0" smtClean="0"/>
              <a:t>」 用荷札</a:t>
            </a:r>
            <a:r>
              <a:rPr lang="ja-JP" altLang="en-US" sz="2400" b="1" dirty="0"/>
              <a:t>　</a:t>
            </a:r>
            <a:r>
              <a:rPr lang="ja-JP" altLang="en-US" sz="2300" dirty="0"/>
              <a:t>　　　　　　　　　　</a:t>
            </a:r>
            <a:endParaRPr lang="ja-JP" altLang="en-US" sz="1600" dirty="0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139952" y="3212976"/>
            <a:ext cx="4464496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緊急連絡先：　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7082642" y="655350"/>
            <a:ext cx="1944217" cy="797081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lIns="88332" tIns="44166" rIns="88332" bIns="44166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  <a:latin typeface="ＭＳ Ｐゴシック"/>
                <a:ea typeface="ＭＳ Ｐゴシック"/>
              </a:rPr>
              <a:t>8月23日木曜日午前着</a:t>
            </a:r>
            <a:endParaRPr lang="ja-JP" altLang="en-US" dirty="0">
              <a:solidFill>
                <a:schemeClr val="bg1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82345" y="5204774"/>
            <a:ext cx="5080255" cy="80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en-US" altLang="zh-CN" sz="1100" b="0" dirty="0">
                <a:solidFill>
                  <a:srgbClr val="000000"/>
                </a:solidFill>
                <a:ea typeface="ＭＳ Ｐゴシック" pitchFamily="50" charset="-128"/>
              </a:rPr>
              <a:t>【</a:t>
            </a:r>
            <a:r>
              <a:rPr lang="zh-CN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送付先</a:t>
            </a:r>
            <a:r>
              <a:rPr lang="en-US" altLang="zh-CN" sz="1100" b="0" dirty="0" err="1">
                <a:solidFill>
                  <a:srgbClr val="000000"/>
                </a:solidFill>
                <a:ea typeface="ＭＳ Ｐゴシック" pitchFamily="50" charset="-128"/>
              </a:rPr>
              <a:t>】</a:t>
            </a:r>
            <a:endParaRPr lang="en-US" altLang="zh-CN" sz="1100" b="0" dirty="0" smtClean="0">
              <a:solidFill>
                <a:srgbClr val="000000"/>
              </a:solidFill>
              <a:ea typeface="ＭＳ Ｐゴシック" pitchFamily="50" charset="-128"/>
            </a:endParaRP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ea typeface="ＭＳ Ｐゴシック" pitchFamily="50" charset="-128"/>
              </a:rPr>
              <a:t>〒753-0056 山口県山口市湯田温泉4-5</a:t>
            </a:r>
            <a:endParaRPr lang="en-US" altLang="ja-JP" sz="1100" b="0" dirty="0" smtClean="0">
              <a:solidFill>
                <a:srgbClr val="000000"/>
              </a:solidFill>
              <a:ea typeface="ＭＳ Ｐゴシック" pitchFamily="50" charset="-128"/>
            </a:endParaRP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ea typeface="ＭＳ Ｐゴシック" pitchFamily="50" charset="-128"/>
              </a:rPr>
              <a:t>山口湯田温泉 ホテルかめ福 「PETSS 2018 in 山口湯田温泉 荷受け係」あて</a:t>
            </a:r>
            <a:endParaRPr lang="en-US" altLang="ja-JP" sz="1100" b="0" dirty="0" smtClean="0">
              <a:solidFill>
                <a:srgbClr val="000000"/>
              </a:solidFill>
              <a:ea typeface="ＭＳ Ｐゴシック" pitchFamily="50" charset="-128"/>
            </a:endParaRP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ea typeface="ＭＳ Ｐゴシック" pitchFamily="50" charset="-128"/>
              </a:rPr>
              <a:t>代表</a:t>
            </a:r>
            <a:r>
              <a:rPr lang="ja-JP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　</a:t>
            </a:r>
            <a:r>
              <a:rPr lang="en-US" altLang="ja-JP" sz="1100" b="0">
                <a:solidFill>
                  <a:srgbClr val="000000"/>
                </a:solidFill>
                <a:ea typeface="ＭＳ Ｐゴシック" pitchFamily="50" charset="-128"/>
              </a:rPr>
              <a:t>Tel</a:t>
            </a:r>
            <a:r>
              <a:rPr lang="en-US" altLang="ja-JP" sz="1100" b="0" smtClean="0">
                <a:solidFill>
                  <a:srgbClr val="000000"/>
                </a:solidFill>
                <a:ea typeface="ＭＳ Ｐゴシック" pitchFamily="50" charset="-128"/>
              </a:rPr>
              <a:t>:083-922-7000 </a:t>
            </a:r>
            <a:r>
              <a:rPr lang="ja-JP" altLang="en-US" sz="1100" b="0" dirty="0" smtClean="0">
                <a:solidFill>
                  <a:srgbClr val="000000"/>
                </a:solidFill>
                <a:ea typeface="ＭＳ Ｐゴシック" pitchFamily="50" charset="-128"/>
              </a:rPr>
              <a:t>　</a:t>
            </a:r>
            <a:r>
              <a:rPr lang="ja-JP" altLang="en-US" sz="1100" b="0" dirty="0">
                <a:solidFill>
                  <a:srgbClr val="000000"/>
                </a:solidFill>
                <a:ea typeface="ＭＳ Ｐゴシック" pitchFamily="50" charset="-128"/>
              </a:rPr>
              <a:t>　　　　　</a:t>
            </a:r>
            <a:endParaRPr lang="zh-CN" altLang="en-US" sz="1100" b="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6431791" y="4397581"/>
            <a:ext cx="2388681" cy="57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lnSpc>
                <a:spcPts val="1900"/>
              </a:lnSpc>
              <a:spcAft>
                <a:spcPct val="0"/>
              </a:spcAft>
            </a:pPr>
            <a:r>
              <a:rPr lang="en-US" altLang="ja-JP" sz="1500" b="0" u="sng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500" b="0" u="sng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本用紙は必ず箱の側面に個別に貼付けてください。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41082" y="5085184"/>
            <a:ext cx="55710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77534" y="1830802"/>
            <a:ext cx="8442938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会社名　：</a:t>
            </a:r>
          </a:p>
        </p:txBody>
      </p:sp>
      <p:pic>
        <p:nvPicPr>
          <p:cNvPr id="22" name="図 21" descr="img_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454765" cy="50936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403768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　　　　　　　                                                        【2018年8月24日（金）～8月26日（日）】 山口湯田温泉 ホテルかめ福 「PETSS 2018 in 山口湯田温泉 荷受け係」あて 「　　　　　　　　　　　　　　　　　　　」 用荷札　　　　　　　　　　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2018-07-23T01:17:59Z</dcterms:created>
  <dcterms:modified xsi:type="dcterms:W3CDTF">2018-07-23T01:18:55Z</dcterms:modified>
</cp:coreProperties>
</file>